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27" y="0"/>
            <a:ext cx="1218116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544"/>
            <a:ext cx="12192000" cy="9128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5564"/>
            <a:ext cx="12192000" cy="65468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2026-08-27T12:59:57Z</dcterms:created>
  <dcterms:modified xsi:type="dcterms:W3CDTF">2026-08-27T12:59:57Z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2026-08-27T00:00:00Z</vt:filetime>
  </property>
  <property fmtid="{D5CDD505-2E9C-101B-9397-08002B2CF9AE}" pid="4" name="LastSaved">
    <vt:filetime>2026-08-27T00:00:00Z</vt:filetime>
  </property>
  <property fmtid="{D5CDD505-2E9C-101B-9397-08002B2CF9AE}" pid="5" name="Producer">
    <vt:lpwstr>3-Heights(TM) PDF Security Shell 4.8.25.2 (http://www.pdf-tools.com)</vt:lpwstr>
  </property>
</Properties>
</file>