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76" r:id="rId1"/>
  </p:sldMasterIdLst>
  <p:sldIdLst>
    <p:sldId id="258" r:id="rId2"/>
  </p:sldIdLst>
  <p:sldSz cx="18000663" cy="23760113"/>
  <p:notesSz cx="6858000" cy="9144000"/>
  <p:embeddedFontLst>
    <p:embeddedFont>
      <p:font typeface="Montserrat" panose="00000500000000000000" pitchFamily="2" charset="0"/>
      <p:regular r:id="rId3"/>
      <p:bold r:id="rId4"/>
      <p:boldItalic r:id="rId5"/>
    </p:embeddedFont>
    <p:embeddedFont>
      <p:font typeface="Montserrat SemiBold" panose="00000700000000000000" pitchFamily="2" charset="0"/>
      <p:regular r:id="rId6"/>
      <p:bold r:id="rId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2879"/>
    <a:srgbClr val="0B4F5B"/>
    <a:srgbClr val="4C4F7D"/>
    <a:srgbClr val="777776"/>
    <a:srgbClr val="C522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94" autoAdjust="0"/>
    <p:restoredTop sz="94638" autoAdjust="0"/>
  </p:normalViewPr>
  <p:slideViewPr>
    <p:cSldViewPr snapToGrid="0">
      <p:cViewPr varScale="1">
        <p:scale>
          <a:sx n="28" d="100"/>
          <a:sy n="28" d="100"/>
        </p:scale>
        <p:origin x="3612" y="1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IOR 1 LÍN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DA916D1-3BC7-92BF-FA60-92F34F413E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78322" y="3418996"/>
            <a:ext cx="16244016" cy="98081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7111" b="1" i="0">
                <a:solidFill>
                  <a:srgbClr val="E62879"/>
                </a:solidFill>
                <a:latin typeface="Montserrat SemiBold" pitchFamily="2" charset="77"/>
              </a:defRPr>
            </a:lvl1pPr>
            <a:lvl2pPr>
              <a:defRPr b="0" i="0">
                <a:solidFill>
                  <a:schemeClr val="tx1"/>
                </a:solidFill>
                <a:latin typeface="Graphik Medium" panose="020B0503030202060203" pitchFamily="34" charset="77"/>
              </a:defRPr>
            </a:lvl2pPr>
            <a:lvl3pPr>
              <a:defRPr b="0" i="0">
                <a:solidFill>
                  <a:schemeClr val="tx1"/>
                </a:solidFill>
                <a:latin typeface="Graphik Medium" panose="020B0503030202060203" pitchFamily="34" charset="77"/>
              </a:defRPr>
            </a:lvl3pPr>
            <a:lvl4pPr>
              <a:defRPr b="0" i="0">
                <a:solidFill>
                  <a:schemeClr val="tx1"/>
                </a:solidFill>
                <a:latin typeface="Graphik Medium" panose="020B0503030202060203" pitchFamily="34" charset="77"/>
              </a:defRPr>
            </a:lvl4pPr>
            <a:lvl5pPr>
              <a:defRPr b="0" i="0">
                <a:solidFill>
                  <a:schemeClr val="tx1"/>
                </a:solidFill>
                <a:latin typeface="Graphik Medium" panose="020B0503030202060203" pitchFamily="34" charset="77"/>
              </a:defRPr>
            </a:lvl5pPr>
          </a:lstStyle>
          <a:p>
            <a:pPr lvl="0"/>
            <a:endParaRPr lang="es-ES" dirty="0"/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631D4846-BBB1-E8D2-7E9F-EDBA9F6F53E3}"/>
              </a:ext>
            </a:extLst>
          </p:cNvPr>
          <p:cNvCxnSpPr/>
          <p:nvPr userDrawn="1"/>
        </p:nvCxnSpPr>
        <p:spPr>
          <a:xfrm>
            <a:off x="878322" y="4399820"/>
            <a:ext cx="16244016" cy="0"/>
          </a:xfrm>
          <a:prstGeom prst="line">
            <a:avLst/>
          </a:prstGeom>
          <a:ln>
            <a:solidFill>
              <a:srgbClr val="77777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Marcador de texto 2">
            <a:extLst>
              <a:ext uri="{FF2B5EF4-FFF2-40B4-BE49-F238E27FC236}">
                <a16:creationId xmlns:a16="http://schemas.microsoft.com/office/drawing/2014/main" id="{02797F88-03CF-0102-11C9-741A13F172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8322" y="5051891"/>
            <a:ext cx="16244016" cy="1620344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556" b="0" i="0">
                <a:solidFill>
                  <a:schemeClr val="tx1"/>
                </a:solidFill>
                <a:latin typeface="Montserrat" pitchFamily="2" charset="77"/>
              </a:defRPr>
            </a:lvl1pPr>
            <a:lvl2pPr>
              <a:defRPr b="0" i="0">
                <a:solidFill>
                  <a:schemeClr val="tx1"/>
                </a:solidFill>
                <a:latin typeface="Graphik Medium" panose="020B0503030202060203" pitchFamily="34" charset="77"/>
              </a:defRPr>
            </a:lvl2pPr>
            <a:lvl3pPr>
              <a:defRPr b="0" i="0">
                <a:solidFill>
                  <a:schemeClr val="tx1"/>
                </a:solidFill>
                <a:latin typeface="Graphik Medium" panose="020B0503030202060203" pitchFamily="34" charset="77"/>
              </a:defRPr>
            </a:lvl3pPr>
            <a:lvl4pPr>
              <a:defRPr b="0" i="0">
                <a:solidFill>
                  <a:schemeClr val="tx1"/>
                </a:solidFill>
                <a:latin typeface="Graphik Medium" panose="020B0503030202060203" pitchFamily="34" charset="77"/>
              </a:defRPr>
            </a:lvl4pPr>
            <a:lvl5pPr>
              <a:defRPr b="0" i="0">
                <a:solidFill>
                  <a:schemeClr val="tx1"/>
                </a:solidFill>
                <a:latin typeface="Graphik Medium" panose="020B0503030202060203" pitchFamily="34" charset="77"/>
              </a:defRPr>
            </a:lvl5pPr>
          </a:lstStyle>
          <a:p>
            <a:pPr lv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44290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E1296CB-001D-BB93-6398-BF85FA01F96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" y="0"/>
            <a:ext cx="18000000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998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txStyles>
    <p:titleStyle>
      <a:lvl1pPr algn="l" defTabSz="1800088" rtl="0" eaLnBrk="1" latinLnBrk="0" hangingPunct="1">
        <a:lnSpc>
          <a:spcPct val="90000"/>
        </a:lnSpc>
        <a:spcBef>
          <a:spcPct val="0"/>
        </a:spcBef>
        <a:buNone/>
        <a:defRPr sz="86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0022" indent="-450022" algn="l" defTabSz="1800088" rtl="0" eaLnBrk="1" latinLnBrk="0" hangingPunct="1">
        <a:lnSpc>
          <a:spcPct val="90000"/>
        </a:lnSpc>
        <a:spcBef>
          <a:spcPts val="1969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1pPr>
      <a:lvl2pPr marL="1350066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2pPr>
      <a:lvl3pPr marL="2250110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937" kern="1200">
          <a:solidFill>
            <a:schemeClr val="tx1"/>
          </a:solidFill>
          <a:latin typeface="+mn-lt"/>
          <a:ea typeface="+mn-ea"/>
          <a:cs typeface="+mn-cs"/>
        </a:defRPr>
      </a:lvl3pPr>
      <a:lvl4pPr marL="3150154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4050198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950242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850285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750329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650373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1pPr>
      <a:lvl2pPr marL="90004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2pPr>
      <a:lvl3pPr marL="1800088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3pPr>
      <a:lvl4pPr marL="2700132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3600176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50022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40026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300307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200351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2D458997-DF66-7C42-B601-D3524E2DD9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4B4B325B-0522-5FAA-48D9-3AEB27097D3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58537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A726F00AEC02049A558373C44467B9A" ma:contentTypeVersion="14" ma:contentTypeDescription="Crear nuevo documento." ma:contentTypeScope="" ma:versionID="41279db75d6fc9072e40ac8c0f7e6ef6">
  <xsd:schema xmlns:xsd="http://www.w3.org/2001/XMLSchema" xmlns:xs="http://www.w3.org/2001/XMLSchema" xmlns:p="http://schemas.microsoft.com/office/2006/metadata/properties" xmlns:ns2="b9875204-0657-46cf-b94b-2118b9052ef4" xmlns:ns3="1b76f2c3-01bc-4359-8001-192641e60d6e" targetNamespace="http://schemas.microsoft.com/office/2006/metadata/properties" ma:root="true" ma:fieldsID="9a50b2340bd8e8103296892b658444f1" ns2:_="" ns3:_="">
    <xsd:import namespace="b9875204-0657-46cf-b94b-2118b9052ef4"/>
    <xsd:import namespace="1b76f2c3-01bc-4359-8001-192641e60d6e"/>
    <xsd:element name="properties">
      <xsd:complexType>
        <xsd:sequence>
          <xsd:element name="documentManagement">
            <xsd:complexType>
              <xsd:all>
                <xsd:element ref="ns2:MigrationSource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BillingMetadata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875204-0657-46cf-b94b-2118b9052ef4" elementFormDefault="qualified">
    <xsd:import namespace="http://schemas.microsoft.com/office/2006/documentManagement/types"/>
    <xsd:import namespace="http://schemas.microsoft.com/office/infopath/2007/PartnerControls"/>
    <xsd:element name="MigrationSourceID" ma:index="8" nillable="true" ma:displayName="MigrationSourceID" ma:internalName="MigrationSourceID" ma:readOnly="true">
      <xsd:simpleType>
        <xsd:restriction base="dms:Text"/>
      </xsd:simpleType>
    </xsd:element>
    <xsd:element name="TaxCatchAll" ma:index="19" nillable="true" ma:displayName="Taxonomy Catch All Column" ma:hidden="true" ma:list="{f0344d9e-7603-4e29-8a3a-762ae730ae71}" ma:internalName="TaxCatchAll" ma:showField="CatchAllData" ma:web="b9875204-0657-46cf-b94b-2118b9052ef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76f2c3-01bc-4359-8001-192641e60d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2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Etiquetas de imagen" ma:readOnly="false" ma:fieldId="{5cf76f15-5ced-4ddc-b409-7134ff3c332f}" ma:taxonomyMulti="true" ma:sspId="42ad0fcc-bffd-4b40-bc29-0bacf8e7e4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9875204-0657-46cf-b94b-2118b9052ef4" xsi:nil="true"/>
    <lcf76f155ced4ddcb4097134ff3c332f xmlns="1b76f2c3-01bc-4359-8001-192641e60d6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257FB7B-E9BD-4CAD-A75F-51C5FD6E6A45}"/>
</file>

<file path=customXml/itemProps2.xml><?xml version="1.0" encoding="utf-8"?>
<ds:datastoreItem xmlns:ds="http://schemas.openxmlformats.org/officeDocument/2006/customXml" ds:itemID="{376FB868-3091-4A6E-AFC2-249480EDC3E9}"/>
</file>

<file path=customXml/itemProps3.xml><?xml version="1.0" encoding="utf-8"?>
<ds:datastoreItem xmlns:ds="http://schemas.openxmlformats.org/officeDocument/2006/customXml" ds:itemID="{88D30009-3EEE-4790-B10A-B380DA820691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</TotalTime>
  <Words>0</Words>
  <Application>Microsoft Office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Montserrat SemiBold</vt:lpstr>
      <vt:lpstr>Montserrat</vt:lpstr>
      <vt:lpstr>Graphik Medium</vt:lpstr>
      <vt:lpstr>Arial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Jaime De Torres Nuñez E824152032</dc:creator>
  <cp:lastModifiedBy>Jorge Antonio Llatas Cariñena</cp:lastModifiedBy>
  <cp:revision>16</cp:revision>
  <dcterms:created xsi:type="dcterms:W3CDTF">2024-08-07T13:51:26Z</dcterms:created>
  <dcterms:modified xsi:type="dcterms:W3CDTF">2026-08-26T08:33:14Z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0x010100BA726F00AEC02049A558373C44467B9A</vt:lpwstr>
  </property>
</Properties>
</file>